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>
        <p:scale>
          <a:sx n="76" d="100"/>
          <a:sy n="76" d="100"/>
        </p:scale>
        <p:origin x="-136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86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369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884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169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85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6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245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48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348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344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668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2D609-B353-4268-ADB3-E1C1569D9860}" type="datetimeFigureOut">
              <a:rPr lang="es-CO" smtClean="0"/>
              <a:t>17/06/2015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B45B-D665-4426-8D11-01A390D662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74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tamagazine.com/Article/20120617/NEWS/306179947" TargetMode="External"/><Relationship Id="rId2" Type="http://schemas.openxmlformats.org/officeDocument/2006/relationships/hyperlink" Target="http://www.vistamagazine.com/article/20120802/IMPORT01/3080299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b="1" dirty="0" smtClean="0">
                <a:latin typeface="Algerian" panose="04020705040A02060702" pitchFamily="82" charset="0"/>
              </a:rPr>
              <a:t>El bullYing y ciberacoso en las instituciones educativas</a:t>
            </a:r>
            <a:endParaRPr lang="es-CO" sz="3200" b="1" dirty="0">
              <a:latin typeface="Algerian" panose="04020705040A02060702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b="1" dirty="0" smtClean="0"/>
              <a:t>ESTRATEGIAS PARA MITIGAR ESTOS RIESGOS</a:t>
            </a:r>
            <a:endParaRPr lang="es-CO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5343599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Claudia </a:t>
            </a:r>
            <a:r>
              <a:rPr lang="es-CO" b="1" dirty="0" err="1" smtClean="0"/>
              <a:t>Annicchiarico</a:t>
            </a:r>
            <a:r>
              <a:rPr lang="es-CO" b="1" dirty="0" smtClean="0"/>
              <a:t> Correa</a:t>
            </a:r>
          </a:p>
          <a:p>
            <a:pPr algn="ctr"/>
            <a:r>
              <a:rPr lang="es-CO" b="1" dirty="0" smtClean="0"/>
              <a:t>Alberto Quintero</a:t>
            </a:r>
          </a:p>
          <a:p>
            <a:pPr algn="ctr"/>
            <a:r>
              <a:rPr lang="es-CO" b="1" dirty="0" smtClean="0"/>
              <a:t>César Tenorio Toro</a:t>
            </a:r>
          </a:p>
          <a:p>
            <a:pPr algn="ctr"/>
            <a:r>
              <a:rPr lang="es-CO" b="1" dirty="0" smtClean="0"/>
              <a:t>UDES - 2015</a:t>
            </a:r>
            <a:endParaRPr lang="es-CO" b="1" dirty="0"/>
          </a:p>
        </p:txBody>
      </p:sp>
      <p:pic>
        <p:nvPicPr>
          <p:cNvPr id="1026" name="Picture 2" descr="http://2.bp.blogspot.com/-2iwN0yuKT0c/TZog0IPnfCI/AAAAAAAAABI/uQpCta2KGks/s1600/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129" y="234888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8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628384" cy="4032448"/>
          </a:xfrm>
        </p:spPr>
        <p:txBody>
          <a:bodyPr>
            <a:normAutofit fontScale="90000"/>
          </a:bodyPr>
          <a:lstStyle/>
          <a:p>
            <a:pPr algn="just"/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el abuso sostenido entre escolares por medio de plataformas 2.0 donde los jóvenes suben fotos y los demás usuarios pueden postear comentarios.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el caso del </a:t>
            </a:r>
            <a:r>
              <a:rPr lang="es-CO" sz="2800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 es común ver que un grupo de usuarios insulta o difama a otro usuario, a través de fotos “</a:t>
            </a:r>
            <a:r>
              <a:rPr lang="es-CO" sz="2800" dirty="0" err="1">
                <a:latin typeface="Arial" panose="020B0604020202020204" pitchFamily="34" charset="0"/>
                <a:cs typeface="Arial" panose="020B0604020202020204" pitchFamily="34" charset="0"/>
              </a:rPr>
              <a:t>photoshopeadas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”, es decir, trucadas.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11760" y="50429"/>
            <a:ext cx="4151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CIBERBULLYING</a:t>
            </a:r>
            <a:endParaRPr lang="es-CO" sz="3200" b="1" dirty="0">
              <a:solidFill>
                <a:srgbClr val="FF0000"/>
              </a:solidFill>
            </a:endParaRPr>
          </a:p>
        </p:txBody>
      </p:sp>
      <p:sp>
        <p:nvSpPr>
          <p:cNvPr id="6" name="AutoShape 2" descr="data:image/jpeg;base64,/9j/4AAQSkZJRgABAQAAAQABAAD/2wCEAAkGBxMTEhQUEhQWFhUXGCAYGRgYGBwgGxwdGxohHB0cIBwfHSggHx8nHx0cITQiJSkrLi4wHR8zODMuNygtLisBCgoKDg0OGxAQGzYmICQ0LCw0NDIsLCwsLCwtLC8sLCwsLCwsLCwsLCwvLCwsLCwsLCwsLywsLywsLCwsLCwsLP/AABEIANsA5gMBEQACEQEDEQH/xAAcAAACAwEBAQEAAAAAAAAAAAAABgQFBwMCAQj/xABKEAACAQICBgUICQMBBgYDAQABAgMAEQQhBQYSMUFRBxMiYYEzUnFykaGx0RQVIzJCU5KiwWKCssIXNHOz0vAkNUOT4fFjdLQW/8QAGwEBAAIDAQEAAAAAAAAAAAAAAAQFAgMGAQf/xAA+EQABAwIDBAgEBQMEAgMBAAABAAIDBBEFITESQVFhBhMicYGRobEywdHwFDNCUuEVNPEjYnKiQ5JTgsIW/9oADAMBAAIRAxEAPwDY8Bg4+qj+zT7i/hHId1EXf6FF+Wn6R8qIj6FF+Wn6R8qIj6FF+Wn6R8qIj6FF+Wn6R8qIj6FF+Wn6R8qIj6FF+Wn6R8qIj6FF+Wn6R8qIj6FF+Wn6R8qIoekZsJAu1MYYxw2gov6BvPhWLntb8RW+ClmnOzE0u7glLSHSHo5Mo4jKeYjVV9rWPuqK6tjGmavYOi9Y/N5DfG59MvVLmP6SmbyOFgQc2G0fcFHxqO6vcfhCtoOikDfzXk91h9VRYvXLFv8AjVBySNB79m/vrS6qlO9WcWAUEf8A4795J/j0UCbTeJa15pMuTEfCsDPIf1HzUpuF0TdIm/8AqFy+tZ/zpf1t86866T9x81n/AE6k/wDib/6j6LvFp/EqABM+XM3+NeieQfqK1OwmicbmJvkFZYTXjFpvMTj+uJPiAD762NrJRvUOXo7QP0bbuJ+dwmDR/SYuQnwcZ5mOw/awPxre2vP6gqufom3WKTzF/UW9kyaN160ZLYMOqJ/MjFvatwPG1SGVkTuSqKjo5XRZgBw5H5Gx8k14aPDyKGjETqdzKFIPiKkggi4VJJG+N2y8EHnkuv0KL8tP0j5V6sEfQovy0/SPlREfQovy0/SPlREfQovy0/SPlREfQovy0/SPlREfQovy0/SPlREfQovy0/SPlREfQovy0/SPlRFU6x4SMRCyJ98fhHI91EVtgPJR+ovwFEXeiIoiKIiiIoiKIqLWHWzC4MWle78I0zf2bh42rTLOyPUqyocJqaw3jb2eJyH8+CzPT3SXiprrDaBP6c3/AFHd4AHvqukrHuybkuxoujVND2pe2eeQ8vqfBJk8zOxZ2LMd5Ykk+JqISTmV0DGNYNlosOSsNF6vYrEeRgdx51rL+o2X31sZE9/whRajEKan/NeBy3+QzTPgei3FtbrHijHHMs3sAt76kNoZDrkqabpTSM+AF3oPXP0V7g+iWIeVxDt6iBfiWrc2gG8qtl6WSH8uMDvJPtZTo+ivBje85/uX+ErMUMfEqM7pTWHRrR4H6r3/ALLsFzm/WP8Apr38DHzWP/8AUVvBvkfquUnRVgycpJx3bSf9FefgY+JWY6VVY1a3yP1Vbi+iUX+yxJA5PHf9wYfCtbqDg5TIulp/8kXkfkR81QY7o0xyfdEcvqPY+xtmtDqKUaZq0h6S0MnxEt7x9LpY0houaA2mieM/1KQD6DuPhUdzHN+IK4gqoZxeJwd3FecBpCWFtqGRo25qSPbz8aNe5pu0rKaninbsytBHMJ90D0pyLZcXGJB56WD+kr90+GzU2OuIyeFzFb0Wjdd1O7ZPA5jz1HqtJ0PpqDFJtwSK44j8Q9KnMVYMka8XaVyFVRT0rtmZtvY9x0KsKzUVFERREURFERRFU6y+SX1x8DRFPwHko/UX4CiLvREURFERRFHx2NjhRpJXCIu9mOX/AN93GsXODRcrbDDJM8MjFydwWUa2dJMkt48JeOPMGT8bejzB7927dVbNWF2TMgu3wzo3HFaSp7TuG4d/H270gkljxJJ9JJPxNQdV1GTRwATlq90b4qezTfYJ/ULuf7OHiR6KlxUb3ZnJc/XdJKaDsxdt3LTz+l1ouhdRcFhwPsxK/ny2Y+A+6PAVPjpY2br965Orx2sqD8WyODcvXU+aZQLbqkKnJuvtERREURFERREURFEXOeBXUq6qyneGAIPga8IByKyY9zDtNNjyyShp3o3wk1zEDA/NM18UOX6bVFko43aZK+o+klXBlJ2xz18/rdZvrHqVisJdmXbiH/qJmAP6hvXxy76r5aZ8eZ0XX0GNUtXZrTZ3A/LcffkqLBYySJw8Tsjjcymx/wDrurS1xabhWUsMczCyQXB4rUNUOkpXtFjbK24SjJT6w3Ke8ZeirKCsByf5rjMU6NOZeSlzH7d47uPdr3rR1YEXGYPGp65Igg2K+0XiKIiiIoiqdZfJL64+Boin4DyUfqL8BRF3oiKIiiKn1l1jhwUe3KbsfuIPvMe4cBzO4ewVqlmbGLlT8Pw6atk2IxlvO4fzwCxDWXWSfGSFpWIUHsRg9lR6OJ/q3n3VTyzOkNyvo+H4bDRR7MYz3nef45LrqxqriMa32Y2YwbNI33R3Dzj3DuvbfXsMDpTlosMRxWCib2zd24DU/Qc/K62LVrU/DYMAou3JxkcAt4cFHo8SatYqdkemq4HEMYqaw2cbN4DTx4+PhZMFb1VIoiKIiiIoiW9Na54eEsinrZFyKpuU8mbcD3ZnMZVm1hco81THFrrwSZjtccXI11k6tfNRR7yQTf0EeitwiG9Vr8QkPw5LlHrXjFNxOT3FVIPuv7CK9MTVg2vmGpumfQev0bskWJUo7EKHUExkk2sTmUN7DPI3377aXRlqsoKtkuWhTb9Nj89faK1qWok+sGFQ2aeMHltC/s30XhIGqgaT13wGHKrNOFZyAo2XJNzYWAU8xXtl4HA6FMIN68WSTNaej2DE3eG0MvcOw3rKNx7x7DUSaka/NuRXQ4b0hnprMl7bfUdx+R9FkWmNETYaQxzoVbhyYc1O4j0VVvjcw2cF3lLVw1UfWROuPUd43K+1M13lwZCPeSDil8171v8A47j3b63QVLo8jmFV4tgkVaNtnZfx48j9de9bVo3HxzxrLEwZGFwR8DyI5VbseHC4Xzyop5IJDHILEKTWS0ooiKIqnWXyS+uPgaIp+A8lH6i/AURd6IiiKk1s1kjwUO2/adskS+bH+FHE+jiRWmaYRNuVY4ZhsldLsNyA1PAfXgFhGmNKy4mVpZm2mb2AcFA4AVSve57tpy+mUtLFSxCKIWA9eZ5pr1H1CbE7M2IukG8Dc0no81e/jw5iVT0pf2nae6o8Yx5tLeKHN/o36nlu38FsWGw6xqERQqqLBQLAD0VagACwXAySOkcXvNyd6616sEURFERREURImvWtBVjhsO5V1t1zrvW4BEYPBiCCSMwLWzNxsjZtG5UKsqeqGy3U+yRAKkqkJJNygmvV4vMZ22VAc23Z7wN/o9NYlwC3Mhc45D+EzaL0PFGLtss/fmB6AfjvrUTdTWt2Rkp7dUo2jsC2d7DK1FkAUka769tFG64RSTkplO5Cc8lOZNtx3ZjfWsyC9gpjKR2ztu0VL0T6mzaRxgxeKDNAh22ZybyOPugcbA58sgKwW8AAWC/SlF6omlNIx4eJpZW2UUXJ+AHMk5Vi94YNorfT08lRIIoxclYRrfrLJjpttrrGuUaeaOfpNrk+HCqWeYyuvuX0zC8NZQw7AzcdTx/gblTnDPsCTZbYJ2Q1js3Ava+69uFarG11P6xm3sXz1tvtxsr3U3WuTAycWhY9uP8A1LyYe/ceBG6CcxHkq3FcKjro+DxofkeXt77no3SEc8ayxMGRhcEfA8iOVXLHh4uF81qKeSCQxyCxClVktKKIqnWXyS+uPgaIp+A8lH6i/AURd6IoWmNJx4aF5pTZUF+8ngo7ycqwe8MaXFSKWmkqZWxR6n05nkFgGsWnJcZM0svoVRuVeAH/AHmb1SSymR20V9RoKGOjhEUfid5PFNXRzqX9IIxGIH2IPYX8wg53/pB9p9BqTS0232nae6pcexr8MOohPbOp/aPqfRbCqgCwyAq1XAk3zK+0XiKIiiIoiKIvjNYXPCiLCTKWLSP96RjIxvxY3OfIXsO4CpjRZoXOVDi+Vx5rik9z8BzHP0fKl14WWH35KHjMZmVXtt6OyvjuJrVLKG96sKKgdPmcm+pVcsq5rfbkObubE+qL5VDc4uzK6KKFkQ6toyVzovV+Wf8ACVTmTu9ANmZjnbcKAFevkjBsQnzD6Ohi6sIi2sVU2zvs7QNznewY1sUQWskrXQomJh+zWZ2CyMHOTiPeCQOewbd1Yk2zW5jS4bGi1/VDTEeJwyPGqpYWZF3KeQ7qyBuFoewscWlWmOxiQxtJKwVFF2J4f98qOcGi5XsML5niOMXJ0WF6661vjpcrrCp+zT/U3Nj7hlzJpaicynkvpeEYUyhjzzedT8hy99eFvOpmqr46W2awr5R/9K8No+7f3FBAZTyXuLYqyhivq86D5nl76d21yaCw7Yb6MYx1IXZC8rcb79q+d9986tzE0s2LZL502unbUfiA7t3vf73ctLLEtcdVpMDLY9qJr9W/PuPJh7/hUTwGI8l9GwrFI66O4ycNR8xyUrUHWs4KXZckwSHtjzTu2wPjzA7hWVNP1brHQrRjWFCti2m/G3TnyPy4HxW6IwIBBuDmCNxq5XzYgg2K+0XiqdZfJL64+Boin4DyUfqL8BRF3oixPpL1m+kz9VG14YjYW3M+4t3gbh4njVRVzbbtkaBfRej+GfhYeteO270G4fM/woWoerBxs/bB6mPOQ8+SA8z7hfurCmg612egUjGsTFFD2fjdp9fD3W7QxKihVACqAABuAGQFXIFhYL5o9znuLnG5K916sUURFEXiWVVUsxCqBckmwAG8k0RJs3StolZeqOKG1fZuI5Ct/WCWt3jKiJswGPinQPDIkiH8SMCPRlx7qIpBF8jRFhusWi5MPiHw7CyKNtXvkyEkJxJysQwNs15HOSx20LKlqIhC8uOd9Pv7811wWg9uPbkdoInIRXAu7s5sCARkvf7LDOtUk1smqdR4ZtgPm03D6q6wnRzh1BDySP7AB4LYHxvUUlXoZYWUxdFRYYgdVGqtkGWyrcniLdknID+KzBuo8kZbpp9+a9vZiS0jKkWzcRmzOznsqRkR+G277xvlQkr1jWm7ty8o7pN1chclgHQsVBIuFYEL2Sy5C43hhe5BNeBevAGXelPW/AA7GIYkFZFhUcQNnbe4vYEkqfDvocgvWHakJ+9U+dGOF+j4BpZWVVd3kvewCBja/hWVwBcrTsvkk2Wi5JskTXzXBsZJsRkrh1PZG7aPnN/A4emqipqDIbDRfQ8GwdtEzbfnIdeXIfNVuqWrkmNm6teyi5yPbJR/1HgPTyNYQwmV1gpeJ4lHQw7bsydBxP0G8redFaNjw8SxRLsoosOZ5k8yd96umMDG7IXzKpqZKiUyyG5P3buUusloUHTWio8VC0Moure0Hgw7xWEkYe3ZKk0lXJSyiWM5j15Ffn3TuiZMLO8MgzU5Hgy8GHcf/jhVHJGY3bJX1Ojq46qFsrND6HeCtG6J9Z9ofQ5W7Si8RPEbynhvHdflU+imv2D4Lkuk2GbJ/FRjI/F37j46Hn3rSqsFyCqdZfJL64+Boin4DyUfqL8BREsdJWn/AKNhSiG0s10W28D8Tew29JHKotXLsMsNSr3o/h/4qp2nDsszPM7h97gsTwmGaR0jQXZ2CqOZJsKqGgk2C+iyyNjYXu0AufBfoTVjQiYPDpCuZGbt5zHef4HcBV5DEI27IXyvEa59ZOZXeA4DcPveratqgooiKIqrWDTH0dF2V25ZG2US9hexJZjY2UAXJseA3kVnHGXusFhI/YaXL8/9KuueLxWJOB6xViVgrKl1VmNiNokkkKTb0gm26yVoY4gJG4vF1VYroqx8abbGALlmZQAb7rEgDOtW0FI6lwTF0RYTE4HGuJoJgoA2yhO58gSliJEvbtLmu+9r16DdYOaWmxX6Ir1YpX1m0XFNiYWkQNsRsc9x7S7Nxexsdo5jI1i5xAsFugja520RolGXrdJT7UGysWF+0XauesfPZyBGR2SBnuueIrBout8rw2xTZgsXtjMWNgRyIYXBHy4VitwNwpEsYYFWAIIsQdxB3ii9URNFxqoVF2AG2gRv2iCNrO9znxvwr25WIYBol3SWJjhlQdrYhjdXd1Ju8hRwC24lrEnmStZNWmY8PvxVhrjqzJJoxBZRNEeucA5XIO2A2RIUMbc9laycMlqhcdvjfLms90rrTNNhocNe0cagNa/2jA5E8bDKw55m+VqmpqOs7LdPdd/g2DCkHXSj/UP/AFHAc+J8BvvG1a0DLjJhFHkN7OdyrzP8DjWmKJ0jrBWWIV8VFCZJPAbyfvVb1oLQ8WFhWGIWA3nix4seZNXccYjbshfMayskq5TLIcz5AcArCs1FRREURJvSZq2MThzKg+2hBYc2Tey/yPZxqJVw7bdoahdB0fxI00/VOPYfl3Hcfkf4WL4PEtE6yIbMhDKeRGdVLXFpuF9ClibKwseLg5FfonV7Sy4rDxzJ+IZjzWGTL4G/pyNXsUgkaHBfKK6kdSTuhdu9RuK5ay+SX1x8DWxRFPwHko/UX4CiLCdftMnE4yRgewh6tOVlOZ8Tc+IqkqZNuQnwX1DBaMUtI1p1PaPefoMkzdEGgdp3xTjJOxHfziO03gDbxPKpFDFc7ZVP0or9lgpmnM5nu3DxOfgtXqzXDooiKIqbT2nBCVjQqZnvsqTuA3sQM7C4yyvzG+tkUe26y1yv2G3CXjHdttyXksRtNvsTew4Adw5DfVoyNrBkq6R5eblfmvWictjcS24mZz6O0aq5fjPerKP4Atu1Qxi6Q0XCZAHbDkbSvmCYh2bjjlb2VGIsVYMdtMV9pDSbxRQ4oR9mN17V7Ahuy62tkudx3qKyAtmsJHBw2d6eX0hEAC0igEXFyOIvWai2UTSmiFxBjcSSRlQbNGV7StYkHaVgQdkHL214RdZNcW6JJXQCyrh58oJYJWkuigK+yzKNtQRe657+J4GsL2Kl9WHtBOqvtFwlY12rbVuG4DkKwK3NFgplF6iiKrhRZHxam2zcRty8irE+xwPCvV4M8llWktN4prxPiXkVAYbqxCOit2WIGRYgAknwqBVVW32G6b+f8LqsCwP8Oevn+L9I/aOf+4+nfdcNB6IkxUywxDtNxO4Ab2PcKixxmR2yFfVlZHSRGWQ5D1PALe9WtAxYOERR5ne72zduZ/gcKuoohG2wXzLEK+StmMj/AAHAcPqrWtqgooiKIiiIoiwbpB0D9ExbBBaKTtx8gDvXwPutVLUxdW/LQr6bgdf+LpQXHtNyPyPj73V90PaZ2JnwzHsyDbQf1qM7elf8a3UMlnFnFVnSmj24m1DRm3I9x08j7rRdZfJL64+Bq0XCqHrHpQ4bRzyj7wiVV9ZgFB8L38K0zv2IyVY4VSipq2RnS9z3DM+eiwNVJNhmTwqjX1QkAXK/RWrGixhsLDDxVe16xzb3k1fQs2GBq+T4jVfiql8u4nLuGQ9FaVsUJFEXDHYjq43e19lSbcyBkPGvQLmyJJhgF9ts5Dcsx33bf4d1XDGBosFUveXEkrs241ksV+YdOgjEz3Nz1r3PPtGqeT4z3q1j+ELWOgLFgx4mE8w/uC1oeN6m051C0PH6Jw8+DbBYuRkUPto4NjYNtLY7rjdburIHJa5WFrrrphDHBErSbIcKgZtnPtHYG7gT4b61lS25BXurMLDBRA3VmQkA57IcllHgCBburcFXu1KXNgiKGCaJ1dQouQTHtRrvLbivZv31qIsprJGuAavmExSQx9h9pRtNfZbZ37g1rBR7KWKyD2DK6tNH49Jk24zcbvQeVYrYumKnWNGdjZVBJ8KITZZjrBrI3VmCPIyFnnYH8TnOMHiFFluN+z7YFTPfstXWYNhOxaeYZ7hw5nnw4d+irFGWNhUaKJ0jgxupV3XV0NFA6onNmt+7DmdyndRsvGFLC12LKxUnK1rgg2z3V09PRshaG6neV8OxjpHU4jO6a+y0ZNbwHHvNsz4aAJg0JrNi8HYRuZYxvilJN78nPaBvzuK2PpwfhUGmxeRptLmPVarqvrLDjY9qPsuAOsjb7yEjceY7xkaiEEGxXQxyMkbtMNwrqvFmiiIoiKIkrpX0T12D6wDtQNtd+ycmHwb+2olZHtR34LoujVX1NX1Z0fl4jMfMeKyDROPaCaOZN8bBrc7HMeIy8aqmOLHBw3LvamBtRC6J2jhb+fBb3p6UNAjLmGYEegqSKvwbi6+RPaWOLTqMkjdLGPth8JCD94dYR6qgL8T7KgV7sg1db0Tgu+SY7gB55n2CVujzRvX4+EfhQ9a39mY/dsiolKzakHmugxyp6iied7uyPH+Lre6u18wRREURVes5P0WXZyNh7NoX916yZ8QWL/hKXauVUr7RF+cNfYNjSGKXd9oW/V2v5qpnFpCrOE3YFpHQNoh1WbEsLK46tSeNiCSO6+VRnqfTt3rWyL76wUpRsVhoiRJIq3TMMeFrn5mi8NtVf6JH2EP/AA1/xFb1WL7pDR8UyhZUDgEMAeYoiQ8dJh1kkZpT1cb9XHFtAkPe52eKg3GXC1Yknct8cbSLuKu8FgVi22Ba7naYs187W8Mq1k3UtrA3RIWvetIk+wgYFPxsPxHeAPQePyqDUT27DV1GDYTtWnmHcPmfl5pJRCTYZmobGOe4NaMyulqamKmidNM7Za3Mn79t6tsNBsjv4muoo6RtOz/cdSvg/STpFLi89xcRN+Fv/wCjzPoMhvJ6bOd6mLnL5WX2vV4u2jsbJh5lngIEigjP7rKd6N3Gwz3iwNa5Iw8KZR1jqd9xodQto1b09FjIRLEcwdl0vmjgZqfbv4gg8aryCDYrrmPa9oc3Qq1rxZooiKIuWLw4kR0b7rqVPoIsa8cLixWcUhjeHt1BB8l+bMdhjFLJG29HZD6VNj8K59zdkkL69DKJY2yDRwB8xda1q1j+t0XBc3Mb9Wf7Qdn9pWrikdtRDlkvnHSCDqq59tHWd56+t0kdJOJ28Wq/lwxr7V2/9VQK115bcF1nRqLYoQ79xJ+XyTB0LYUGTEyEZqqoD6xJP+IrdQNzcVX9LZSGRR8ST5WA9ytVqyXEooiKIuWKgEiMjbmUqfEWoiRsHI1iji0kZ2HGdrjiL5lTvB4ireKQPbdVT2FhsVJrYsFmkugYpdOTNiI+sQxF40INnkRY1KkcbBr8sqqav8w/e5W9DYgX+81o+iikESRIqACTq7Rhgils7C++xyNj7N1RCrMEAK5rxZKl1jja8LWuiOCRw22ZY0JG8hdtmsPNFetWuU2F064aEIioMwqhRfuFq3KvXWiLhicFHIGDorBhsm43g8KIsj6S5IIwMLDJK7XBk2pnYLb7qWLW9I9FQKqoDOw3X2XWYFhDpyJ5/gGg/dzPL37tURFJNhvqta0uNhqu1mmjhjMkhs0ZknQBWuFw4Qd/E/xXT0NEIG3d8R9OS+HdKOk0mKy9XEbQt0H7j+4/IbhzuuxNT1ySiQ428hjIA7O0ue8cf4rAOzst7obR7Y42Kl1mtCKImTo4xnU4217LOmw3LaUkofTmy/3VFqGfqV7g1RYmI78x81r9RF0CKIiiIoiwjpLwvV6RmsLB9lx4qL/uBqlq22lK+mdH5esoGcrjyOXpZW3R1iScPPHwEiOP7lYH/EVKoDk4Ki6WxgPik4gjysfmUsa2z7eLmPIhf0KF/iodSbyuXR4LHsUEQ5X88/mtH6GYbYaZ/Olt+lR/1Gp1AOwTzXLdK33qWN4N9yfotBqcuWRREURFEVVpjQwlO2h2JQLX4MBmAw4jM58L1sjldGclrkia8ZpbxQkhA6+MqPPXtJf1huF8u0BVgypY7LRQX072i6RddWkiwUGPw5tLHOZg/OOUtYHmCpjBHdVfMdp5U+C7AFT4PW/S+Knw7NAwhRhK3VRsFKcWJJNwAb2vWnZFlJEznOF1rcGmYWF9orxswINufeO+tdlM2goOlNNIGhGwzRNKNplU3JUFkEa72JkVAT90C9yK9blmtU7rMKcRpSPqWnBuioXIGbCwuRYfi4W51tUIZqENMyNfZhK8usZc/wBBb31hthb/AMO5KOtmv0sKNEoi65hk0bltgcSbqO1yHDeeF4tTVbA2W6+yv8GwM1Dutl+Af9v44+SypiWNzckn0kk1VgEld65zI2XJAaB3AAewCssJhtkXP3vhXSUFCIRtv+L2XxXpZ0odiUhp6c2hHhtnif8AaNw8Tna0irJcSouk79WQMrkA+gkX91YP0W+ntt3PPzso+HC/SpABmsagejP5V4LbZW15d+GaTvJ81ZVsUNFERtEEMpsykOp5Mpup8CAaxc3aFlthlMUgeNy3rRuK62KOQC22ga3K4vaqxduDcXUmi9RREURY30xQ2xkbWyaEZ94Zr+61VVcP9QHku/6KvvSObwcfUD+VW6g4wJJIrGwZQeG9Tb/UaULrPI5LHpVCX07HDc73B+iotMf7xN/xG/yNRpvzHd5V5h39pF/xb7Ba10P/AO4t/wAZv8Uqyofy/FcV0p/vR/xHuU81MXNooiKIiiIoi8yoGBU5gixHpoizrC4VEhMD22cNIImBzGxGwKA333jKb+dF4CniLArDhzFEAFVWCh81AzIB/pG63Ki9We6GxQjiX/xhVu0BEVVl+8fu7IuF5Am9rVqdkV62afRourDQDjrWd9nETAfeUkFVJzCxva3AHZ8TWDjfLRR6h0jj28lI0jgI32zG02FeQ7TbKXDlc7stmXfvORPfRrjay1Mkc3RJmm9Y50yaZWfYZQYSVFyVzcHiALgjmeVaqibqxYDNddgdBJXu6yQWYP8AtyHzSbmTxJJ9JJP81VZkr6EA1jbDID0TXJqhLDhhiGNpAbtFl90j27e828KtqGIRuD36+y+fdKq6StgdT0x7O/8A3W3d3v3KuRwQCDcHca6AG6+QEEGxX2vV4vMiAgg7jXhF160kG4VeBs4r14/8CPnWGj1K+Km7j7/4VlWxREURFEWw6gaQE2CjzzjvG3cV3D9JWq14s4hdrSydZC13JMVYKQiiIoiyfpp8th/Ub/IVWV/xBdx0T/Kk7x7JN1c8q3qH4itNL8Z7lZY//bN/5D2K5awwlMTMD55P6sx8a1zi0ju9TMLeH0URH7R6Cy1Pockvg5BymPvRKsKE/wCme9cf0qbaraeLR7lPlTVzKrNY9NJg4GnkDMqkAhd/aIHH01sijMjtkLbDCZXhgSh/tawn5UvsHzqX/T5OIU7+lS8Qu2E6VcEzAMsqA/iKggemxvasXUEoGSxdhkwFxYpj0/rHFhcOMS13jYqAUtmGzBHdWiKF0j9gaqLDTulfsDVUmhOkjDYmdIVSRS97FrWFlJzz7q2yUb42lxKkTYfJEwvcRYKs130thYJSziVlxUY8mVAuhttdpb3IIF+SisIKZ0wOzuWqmo3z3LTous2uUWMweIEXWxiJA0lrbZTIMFOYBINr1k+ke1waTqtj6F8b2tO9Kui9P6OTZSOLEAkhQSU45ebkPRXrsNkGd1LNJUNG7LvV1iyUlKg7EyXMbc7ZeK8Cp+RqtcLKGCydpb58ua76Z6RI4uuiSNzNGzR3Ngm0p2Sedri9q8q4xTsBJzdmB8ypeGdG31TmuebMyJ49wy/wsvxEzOzO5uzG5PeapiSTcr6VFEyJgjYLAZAJh0HLFgJFkxkExcqHiA2QAD+LPee7K3std0GFukb1hI7lzWK1z6i8NM4bOjj8hy9+7V60Vp6HSCMsIKMjISJLbr3uLdwIPKpU9I+G1965eeN8Pxb+CSsdpPRiyvsJidm/4CgQeqGUkA8qnxUszW6hV9T0ZbUu60nZJ3D7K+TY3AoELR4wB1217UWa7RW/3eakeFZiGU3sRl3qI3omx17P0y1/hSsBFhJ0lkj69VhUu4YoWZQL2Wy2B7zWt4kY4NNrlR5ujLY5GM29fvgqmbHaNLo+zjAy3t24tx3g9jduPhWz8LMTe4U5nRWzSzayPy8FY4bRytiEi2+w6l1cD7yBC+XC9hbuPCtJksDxXLOwx7KrqHaX1UY6W0d5mL/VF/01v/DzcvVdKOiI/f6/wvU+DHXvEjX2QGJbIKpUNdjuFgRc1pbICFy78NlNQYYhdW+gdeMNgFeOPrJ9ptokAKga1ja+ZBsM8t3CvTRSSHaOS7agwOWKIMc5XmB6W8MxtLFIg84WI9m+sX4e8fCbqVJhUgzabp80dpCKeMSQuHQ7mFQXMLTZwVa9jmGzhYqTWKxWRdM0wOIgTisV/wBTEf6aq689sBd30TYRTvdxdbyH8pa1Pwhkla3BN9v6hWFG27z3KV0kmEdM2/7h7FddfoNnGP8A1JGw8Y1v7waxqxaUrd0eftYezlcepTj0Kz9jEpyZGHiGBy/tFSaA5OCpOlsfaifxuPK31WmVYLj0odLH/ls3rJ/zFqXRfnDx9lOw7+4b4+yxLQqwmZBiDaK/aOe7+0E+wGribb2Dsaq/qOs6s9Xr98V904kAmYYZi0fC99/EAkAkd5ApAZCz/U1XlMZTH/q6poxWIYaJMLk7adS+yfwrI8pT2qAfRaoMZaas7KrYnNdXEt5/yqDVJyMUhG8LIR4RPUmt/Id4e6m4h/bu8PcI0lijJgtHMxJbqWBJ4nrWqPhp7LgouE/A5Wmpv+7aS/8A1v8AUK3VP5kfet1X+bH3pZwflE9YfGpMnwHuKmTflu7imw6TWOTGGQksJm6sDfcMfYLZHuNchPMIxn96Ln8Jwyatqexk1vxHlbTvP8pdxWIaR3kc3Z2LMeZY3J9pqpfI552nG5X1KGFkLBGwWAyXv6NMpgaLZ232nQMNq/VFMiL8S3uqdT01u3IFyPSHHTGTTQf/AGPyHz8k56emw2PwsfV4qKXFKnWKu0u2ez249gWIz3Ai+WZq6opjC/ZOhVDS1DY3Ag5HX6pD0fpGSElomKllKm3EMLEVevja8WcrqSJsgs4L3onCq7/aErEimSVh+GNc2PpOSjvIrCol6phd93WuqnEMZdv3d676Z0mcTHhJmULtQNsqNyIuKnVEGWYVQq33m2edR6Akxknj9FGwxxdESdbn2CvNTf8AdMf/AMB/8axqfz4/vetdZ/cxfe9J9WCtU5ah4xXkjjlazQiRoieTROHj94YX5HuqtrYf1t8fqqTE6MFzZmjMHNJzcasgroaJs12IhKpGTfEKk0p52URol/NGwzelzyFqzD4wQXnuVNhUDe1KRne335qn0HoYz7TEkIhUHZF2JdtlVUEgEkniQALnhUqpqRCNLkqfV1YgAyuSrbE6qwFh1WNgCfi6yRNoejZYhr+FamVUmz22G/IFaI62XZ7cZvyBsmLQGIOCsmDdcRftOOuQsbb+rhUm2WZ7RvbuFQKp8kh2nNsO5VlY+WU7TmWA5H3WsYWbbUNYi/A1EUFYt0sT7WkGHmRovu2v9VU9abyr6N0aj2aEHiSfl8l16OIuziH5FF9u2T/iK3YeM3FV3S5/YiZzJ8rfVd+lfA2bCTDc8IQ+lLH4N7qxr29oOW3opPeF8XA38/8AC4dEmP6vGlCbCVCtubDtD3BvbWFE60luKk9J4Oso9sDNpB8Dkfktpq3XzxJ/Sx/5bN6yf8xal0X5w8fZTsO/uG+PssU0HgBPPHEWKhja4Fz4C4uauJpDGwuCv6iUxRl4F7KRp/RX0ZotlnBdBJsyKFkS/BlDGx8a1083XNJIWmlqPxDCXNt7FW4dZtHYufZAnaWFZWGQfZ2yHI887ZBPGwNRmRNiqQBoQojIWQVgDdCFR6uYhExCGQ7KnaUty20K39AvepdSwvic0aqdWRukgc1uv8r1pVFjhwuHEiSNDEQ7Rm6XZybA8bC1zUegicxpLha6jYbC+NhLha6utT4z9E0i3AwFQe+4NvZWVS4dbGOa9q3Dr4280rYY2ZTyIPsNK+rjpoiXanIDireGldUksHieClYmYu7O1rsxY25k3NcI95e7acukpaWKliEUQsB68zzUeWTgKvcJwvrLTSjs7hx593v3awq+t2P9Nmu88P5TForFYf8A8I7zrGYNsMpSQk7TIQQVUj8JqyqaOWSQuaFwVbh88srnNGR5jgtRxOl4OphxXWEIuakKxLgixAT7xJtut4VWPiex5ConwyRydWdQsl17waRY2ZYxZTZgOW0Aa6KjeXxAldhh8hfAC7dkqPTs7pgYYk3YnEOJLbyIViKD0XlckejlULECTIGqrxiQh+egCmaQh2IMEvLDt/8A1TmpVCLMI5/IKRgT9ul2uZTBqb/umP8A+A/+NYVP58f3vWys/uYvvelXBoGkQHcWAPianPNmkhWUhIYSOCstZ9E/RpyFN42zRu7iPSpyNaaabrY7nVR6Sfr4gTrvVOakKWmnpAw9pYHBBDQqMuDLvU99ip/uFV+HkbBHNVeFOHVuG+/37LnqdLGWRHcKyTpOm0QFYqGRlLHIdliRe1yAK8r4nOs5u5Y4nA99ntGih6zaEGFkC9dFKWubREnZ5A5VKgm6waEKbTTmVvwkW4r7q1imw/X4sAfYQsRfcWcbKj0m5Pga0Yg4CO3FRcUeBEG8Sto6PdJyz4UNNa/d6T8LVSrn1jmtOP6/Fzy3uGkOyR5o7K/tAqhmftPJX1nDoOopY4+AF+85n1T7qPgtjRvWHfLOT4KpUe8NVlRNtHfiuK6UT7dYGftA8zn7WVv0iaN63RiuAdqEJILcrbLeFjf+2sqxm1HfgtXRyp6mtDTo8EfMeot4rINGY0wzRyrvjcOBzsb28d1VLHbLg7gvoFRCJ4nRHRwI81+kcLiFkRXQ3V1DKeYIuPdV+CCLhfI5I3RvLHag2PeFRa/aKkxOCkhiALsVIubDJwT7hUimkEcgcVupJWxSh7tFis2qc6kqxiBG8GQVafj4uauTikHPyXM6tuovJNh41G9mlFhXhxCK29eHFIbZXXLA6c7S4fCo82HAczkrYy7SrmosbbGwCvMk86r5alz5A8ZWVXLVulmDxlbRdxoASDbw00cinMKx2ZPQVPzqeyvYcnZFWwrw3KVpB9F5bVx0UvPLDAg3l5BfwA3nurJ1fENM0ficLdM180Zp9T1kEW0MMIZLOVIMsrgAMRwFrgDlVVNXBsglfoNyiUjZq+tbsDTPkBz+81AVbVz9VVSVMm2//AX0iCBsLNlv+Va6G0YzsjnY6sONrbYDsgjayO8WvUiipmPJfJpu5n6KkxnGY6YGFh7ZG7dfTx/ypGmNBvNPNNE8Rilkd0O2LFWYsvuIrqYq2JrGtN8gFzEWJRNY0OvcAKH/AP5ibzov/cFZ/wBQi5rZ/VIOfkrqDGmPF4GISj7KA7YVrhSWH8CqaqcHuc4Kp6wPnc4b12101flnxUk6MhjksVu4BtsgbuG6rKlrI2RBp1U6lr4o4tk6hJ2tMHUx4ONnQvHJPMwVgbKywqtzwuUb2VHqZ2ySB7VXYnI2qPY4WzV9iNESYnD4WSMpsrDsNtNYhutkexHqsp8alw1DImna+8gscCxCGGm6pxzu73U7QkIw0OIimliVsQhjj7YsWYZX5VpmqWPla8aBTairjfMyQaBVeG1dZHRjPhrKwY/ai9gb8qkPr4i0jNS34nC5pAuuWE0gmKlxWHLrsPMZIJDuVrm4J4Kw9/pqDSyGN20FQ0+ICln7WhX1tVpBkZsMD/xR8qsf6hFzXQDFYDpdeJ9LRvjMVC56yBmXNMyjrFHGzoeP3bEcbCq2ne5h2m/5XN/1B1JKHbjqvr6syMNqCSKdf6GAYesptY916s21sZ+LJdJBitPKAb2XhdXJFBad4oEG9pHHuAvc91evrYm6G62SYjA0ZG/cokKtjnTCYMN9GDBndhYytwLDgBuA9POqied0rrlUVTUundtOW2aU2dG6KZVttBOrW3nN2Rb0DteBqHUP2IyVKwil/E1jGbr3PcM/XTxWIqpJAAuTkAKo19TJAFyt5n0eMPgoIR+DZB9Oybn23q/jZsMDV8jrKg1FQ+XiSfDd6K5hgV8OqOLq0YVhzBWxHsrIgEWK0xvdG4PbqM/JfnjTGAbDzywtvRivpAOR8RY+NUD2Fji07l9bpahtRC2Vv6hf+PBa10T6aEuFMDHtwGw70bNT4G48Bzq0opNpmzwXC9JqLqanrho/3Gv18081MXNpQ0j0e4WWRpCtixucuNEUb/ZnheVEVphdXsPgY3lggDOqkgDZBPdc2HM+2iyaAXAE2WQHRquI4WRA0kjOQM1WJGGYG6x2QBnxrW83de6s5XtkIGZHHQ5C1z3qfoPU/BJhDjJyAjO5QWFyoOyqgcS2yTbvrU+VrB2lWsp5qyp6mAXPoBxPJLWKlVmOwoRPwqNwHz76q5ZXSOuV9SwzDYqCERszO87yfpwG7zVloDQ/XHbcMY1NtlBd2PIAbhzY5fxsp4OsNzoqzH8cFCzqos5D5NHE/IfZt8fqgBMkkeFaUbJDQgqJVLWIdyTsjdbZuTmDzqz7IFl8zdI55LnHM53O/wC+KsotWIHHVjBSiQDaYOFCrfhtgtc9w8bVkbBuei1XzuvmkdRY44WlMUK7Ivsklr8u1Zbew1ru0mwWTTc2+StNDaiYeCxtdrdrIWJO/wAK9zV4yLZU/TGr8DwlRELAEhEABa25c6G69MbbWCznF9G2LkZJAkEagkmIOe7ZPk8zvJubbq3Nc1puVCngnlaWggX7/FcNM6LaNBHiFMV8gWtstlmA17c8sjlU5sjJBa65WWiqaR/WFt+5US6Gg4SJ7R86dW3ihrJ97SpL6vIeXgKy6kLS3EHtUnA6JWM5HL0Vk2Oy1TVTpBmuOK0Cjm+XsrwxArOOuewWX3C6ISI7W0ABmfDvoIw3NJKt8w2bLSNRtRYpoHnxUflwNhSMwm+5uMi3LkBzqHK8Odkuioad0MVnHM/dlJl6HcEZOsBYEbgN1a1NTjoPVzD4UWiQDvsKIs86YNMh5Y8Mpyj7b+swyHguf91VldJchg3Luui1EWRuqHfqyHcNfM+yo+jXRPX46MkdiL7U+lfuj9Vj4GtNJHtyDlmrHH6v8PRuA1d2fPX0Wway+SX1x8DVyvmin4DyUfqL8BRFm3S/oD7uLQckl/0N/p/TVdXRfrHiuz6L1+tK882/MfPzSTqjps4TFRy/h+7IOaHf7Mj6QKhwSdW8OXR4nRCspnRb9R3jT6eK/QcUoZQykFWAII3EHMEVeA3zC+VuaWuLXCxC916sUURfHUEEEAg5EHcRRFkensNFh5cf1UUcITZRdkBb/YI4OXHae3gK0yuDcyrKhiknOwzMk/fkkvH6UeSOGLdFBGsaL6qgbR5sbXJqomlMjr7l32E4TFh8dhm46njyHIbla6m6rtjJLtdYUPbbmfNHf8PZSKLbPJR8cxpmHx2bnI7QcOZ5e/mtghwCRpsRARqPMAH8e/fVgMl8qllfK8yPN3HMkrvHGFFlAA7qEk6rWvVeIqbXFNrBzLzUj21nH8QS5GYXjQ+MV4l7allFmsQTcZZ8t1bXCxsuhieHsBUyR7AkDatwFrn0XIHvrxbEoYgK0oTqNJdZISdlMURuF79nE7KjK18hwJBIrIXK0P2W638/5TLq5qqqM7YhDLY3iOIcyyrcWcdolVGQtsm+bX31sAUZ7r6XsmKXRcDCzQxsORRSPeK9WtLmkOjjASG6RmAjd1DbC/oHYPiKya9zdCtMtPFL8bQffzVJjOjGT/0cWLf/AJYrn2o6j3VuFQ5VzsGgOhIUnR/RiosZ8VI7C9xGiIpve2TB2yy3Nw8KxM71sbhNMNQT4/RT9HdG+CjIMofEkEn7cqy584woQ24XWsHSOdqVKhpIYTdjbFONYKSiiKt1i0umFw8kz/hHZHnMclXxPsFzWuWQRtLipdDSOq52wt368hvK/O+LxLSO0jnaZyWY8yczVE4lxuV9XijbEwMYLAZBbZ0aaB+jYUO4tJNZ25hbdlfYb+kmreki2GXOpXzrpBX/AImp2WnssyHfvPy8Fcay+SX1x8DUpUSn4DyUfqL8BRF50jgkmieKQXR1Knx/njWLmhwIK2wTPgkbIzUG6/PWsGiHwk7wvvU5G2TKdzD0j33HCqKWMxuLSvq1DWMq4GzM3+h3j771oXRPrPcfQ5TmLmIk7xvKeG8d1+QqfRT/APjPguV6S4ZY/i4x/wAvkfkVplWC45FEXHF4pIkaSRgqKLljuArxzg0XK2RRPleGMFyVgGtum/pWJmkW4jZ9pVP9KLGGPeQoNuFyKpqicyu5L6VhGFMoYs83nU/Ich668hB0bgts7TBuqUjrGVbkLxsu8m3AX9FYwwmQ8lsxTEhRQlwF3nQce/kto1cx+DaFFwkkZjAyCnMc7g57V998776n9WWi1sl8kqppppTJMbuOqtutXdce2ijr0KIg14ip9Z5IzhZ1Zl7SFbbVjciwAsQQb8s6zYDtBZsFyFfwaLhSNY1jTYUWAIvl43J8alqcuY0Jh7WESgcgMvZXllltO4qThMJHENmNFQclAHwr1YrvREURFERREURFERREURYh0kaz/S5+ria8MRsLbmbcX7xwHdc8ap6qfrHWGgX0fAMM/CQ7cg7bvQbh9f4XLo71a+l4jacfYxWZ+TH8KeO89wPMV5Sw9Y7PQLPHcS/BwWYe27IcuJ8N3PxW6Vcr5qqnWXyS+uPgaIp+A8lH6i/AURd6IlPpC1XGMg2kH28QJT+ocU8eHf6TUWqg6xtxqFeYHin4ObZf8DteXP68u4LD43ZGBBKspuCMiCD7iDVOCQV9Hc1r22OYPqCtx1C1tXGxbDkDEIO2POG7bA+PI+kVc01QJBY6r5xjWEuopNpn5Z05cj8uI8U0TzKilnIVVFySbAAbyTUgkAXKpWMc9wa0XJWI6+64tjH6uO4w6Hsji5H4j/A/ndUVNQZDYaL6NguDtombb85Dry5D5lUur+gJ8W5WFb7Iux3ADx4ngONaoYXSmwU7EcRioY9uTU6Def44lP8Ag9CyxgRph5AB3ZX5k399WzItkWAXz+oruvkMj3XJX2To+M5EjxRxyHIttNtAc7owrYGlQpJI3brq5wHRpgUUbSyO9u1IZpAx9j7u6srKKQCp0eo2CXcstuX0ia3/ADKWCbI4KwwWr2HiFkRs8+1JI28W/ExpYJsjgpUOj4kN1jQHnsi/t316vVKoiKIiiIoiKIiiIoiKIiiIoizPpK11ADYTDN2t0rjhzQHnzPDdvvavq6n9DfFdhgGCkkVM4y1aOPM8uHnpa+baMwDzypFELu5sB8Se4C5PoqvYwvcGhdfUVDKeJ0shyC/QWruhY8JAsMfDNm4sx3sf+8gAKvIoxG3ZC+WV9bJWTGV/gOA3BWdbFDVTrL5JfXHwNEU/AeSj9RfgKIu9ERRFmvSZqYX2sXh1u2+VBx/rA58wN+/nevq6a/bb4rr+j+MhlqWc5fpPDkfl5cLZjgcY8MiyRMUdTdWHD/44W41XNcWm4XZTQsmYY5BcHUJk1r15mxsSRFRGoAMgU/fYce5eIXnzsKkTVTpAAqjDcDhopHSA3O6+4fXn7Zqo1d0FLjJhFEO9mO5RzPy41qiidI6wU+vr4qOIySeA3k8FvWgNCxYSFYoRYDMnix4sTz+G6rqONsbdkL5jW1stXKZZD9AOAVjWxREURFERREURFERREURFERREURFERREURFEWbdIevextYbCN290kqn7vNVPnczw4Z7q+qqrdhi67A8C27VFSMtzTv5nlwG/u1y7C4d5HVI1LOxsFG8mq4Ak2C7SSRsbS95sAtv1D1RXBR7T2adx2m80eYO7meJ9Aq4pqcRC51XzjGcXdXSbLcmDTnzPy4JrqSqRFEVTrL5JfXHwNEU/AeSj9RfgKIu9ERREURZnr9qAWLYjBrnveIcebJ3/08eHKq+ppL9pnkuxwXHw0CCpOW53yP18+Ky1lINjkRwqtXaAgi4Wj9GetmFgT6PKqxMxv118nPAOT92wyHDfu4z6SdjRsnLmuR6QYTUzu6+M7QH6d47uN9+/v3asDfMVZriCLL7REURFERREURFERREURFERREURFERRFxxeKSJC8jBEXMsxsBXjnBouVsiifK8MYLk8Fk+uXSK0waHCXSM5GTc7ejzR7z3bqrJ6wu7LNF3GFdHWw2lqc3cNw7+J9O9ImCwjyuscSl3Y2Cjf/AN99QmtLjYLpZZmQsL5DYBbZqLqamCTbks2IYZtwQeav8njVvT04jFzqvneM4y6tdsMyjHrzPyCbalKiRREURVOsvkl9cfA0RT8B5KP1F+Aoi70RFERREURJ2uOocWL2pIrRT8/wuf6gOP8AUM+d6iT0rZMxkV0GFY9LSWjk7TPUd309ljultFy4aQxzIUYc9xHMHcR3iqp7HMNnBd9TVUVTGJInXH3rwKt9Wtc8Vg7KrbcX5b5j+0718Mu41tiqXx6aKBiGC01Z2nCzuI+fH35rU9X9fMJibAv1UnmSEC57m3H3Huqyiqo38iuKrsBq6XMDabxHzGo9uaaakqlRREURFERREURFERREURFEXiWVVBZiFUbyTYDxNeEgarJrXOOy0XKSNY+krDw3XD/bycx5MeP4vDLvqJLWMbk3M+i6Og6NVE1nT9hv/by3ePksu07rBiMW21O5IG5Rki+hf5399Vskr5DdxXaUWH09G3ZibbnvPefsLtqzqxPjXtEtkBs0jfdX5nuHu317FA6U5LXiGKQUTbyHPcBqfoOa2jVfVWDBL9mNqQizSN9493cO4d171bwwNiGWq+eYjis9c7tmzdwGg+p5+yva3KtRREURFEVTrL5JfXHwNEU/AeSj9RfgKIu9ERREURFERRFC0tomHEpsTxq68L7x3g7we8Vg+NrxZwUimq5qZ+3E6x9+8b1l+snRhLHd8I3Wr5jWDj0HIN7j3Gq6WicM2ZrtKDpPFJ2akbJ4jT6j17wkGeBkYq6lWGRVgQR6QcxUEgg2K6dj2vaHMNwd4zCuNC63YzC2EUp2B+B+0voAO4ei1bo6iRmhUCrwikqs5GZ8RkfTXxunjRPSuhAGJhIPFojcfpYgj2mpjK8fqC5up6KOGcD78nfUfQJowGvOAlyE6qeUgKe9hb31IbVRO3qlmwOui1jJ7s/bP0V3hcbFILxyI45qwPwNbg4HQqukgkjNntI7wQpFZLUiiIoih4vS0EXlZok9Z1HxNYOka3UqRFSTy/lsJ7gSqDH9ImAjvaQyEcI1J95svvrS6riG+6tIejtfJq3Z7yPYXPolTS/Ss5uMNCF/qkNz+kZD2mor68/pCu6XoowZzvvyGXqfoEj6X07iMSbzys9twOSj0KLAHvtUN8r3/EV0lLQ09KLQsA9/PVcdG6MmxD7EMbSNyUbu8ncB3mvGMc82aFsqKmKnbtyuAHP5cfBaTq10Xquy+MbaO/qk3ehm3n0C3pNWEVEBm/yXIYh0oc67KUW/3HXwG7x8lo2Gw6RqEjUKqiwVRYDwFTwABYLkpJHSOLnm5O8rrXqwRREURFERRFU6y+SX1x8DRFPwHko/UX4CiLvREURFERREURFERRFA0toaDErszxq44X3j0MMx4GsHxteLOCk01ZPTO2oXEe3iNCkXTHRShucLMVPmyZj9QFwPA1CfQj9BXTUvSt4yqGX5jI+Ry9Qk7SGoePiveEuBxjIa/oA7XuqK6llbuV/Bj1DL+ux55eunql/E4V4zsyIyHkykH2GtBaRqrSOVkguwgjkbrkDbdXiz1UiLHyr92R1vvsxH816HOGhWp0ETviaD4BdPraf86X/3G+de9Y7isfwkH7B5BcZMZIxuzuTzLE/zXhcTvWbYY2iwaB4LjXi2qXgdGTTeSikk4dlSfeBlWTWOdoFomqYYfzHgd5ATHo7o4x0h7SLEObsPgtz7bVIbRyu1FlUT9I6GIdlxceQ+ZsE56H6LsNHYzu0zch2U9g7Xv8KlsoWD4s1z1V0oqJMoWho8z9PRO+DwkcShIkVFG4KAB7qmNaGiwXOSzSSu2pCSeea716taKIiiIoiKIiiIoiqdZfJL64+Boio8Hpebq07f4R+FeXooi7fXE3n/ALV+VER9cTef+1flREfXE3n/ALV+VER9cTef+1flREfXE3n/ALV+VER9cTef+1flREfXE3n/ALV+VER9cTef+1flREfXE3n/ALV+VER9cTef+1flRFzm0lI4s5DDkyKR7CK8IB1WTHuYbtNiqnGaIw8gO1DF/aiqf2gVqdTxEZtU+LGK6MjZlPib+90vaS0Bh12dmO17/ibu760Ppohu91a0+N1z73k9G/RQfqiHzP3N86w/Dx8PdSP6xWfv9G/RWuj9XcMyqTHc385ufrVtbSxEae6hT47XtcQJPRv0TBh8BDF9yGIW4mJCfaVJreII26NCq34pWS/HK7zt6BWa6XmGQa39q/Ktihk31X364m8/9q/Ki8R9cTef+1flREfXE3n/ALV+VER9cTef+1flREfXE3n/ALV+VER9cTef+1flREfXE3n/ALV+VER9cTef+1flREfXE3n/ALV+VER9cTef+1flRFXad0tMYxd/xD8K8j3UR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28" name="Picture 4" descr="http://3.bp.blogspot.com/-GNVpW8cSOLo/UPxE2Uq7vlI/AAAAAAAAACE/3YeiKqdQfQM/s1600/No_Bullying_cir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5332"/>
            <a:ext cx="1440160" cy="136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 descr="El cyber bullyi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05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CO" dirty="0" smtClean="0"/>
              <a:t>	</a:t>
            </a:r>
            <a:r>
              <a:rPr lang="es-CO" sz="2800" b="1" dirty="0" smtClean="0">
                <a:solidFill>
                  <a:srgbClr val="FF0000"/>
                </a:solidFill>
              </a:rPr>
              <a:t>QUE HACER EN CASO DE BULLYING</a:t>
            </a:r>
            <a:endParaRPr lang="es-CO" sz="2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18326"/>
            <a:ext cx="8229600" cy="482453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Una vez que los padres han detectado una agresión de </a:t>
            </a:r>
            <a:r>
              <a:rPr lang="es-CO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s-CO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 es necesario que acompañen en todo momento al menor. Es importante que:</a:t>
            </a:r>
          </a:p>
          <a:p>
            <a:pPr algn="just">
              <a:lnSpc>
                <a:spcPct val="170000"/>
              </a:lnSpc>
            </a:pPr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- Contengan emocionalmente y acompañen el sentimiento de indefensión que se aprendió en el episodio.</a:t>
            </a:r>
          </a:p>
          <a:p>
            <a:pPr algn="just">
              <a:lnSpc>
                <a:spcPct val="170000"/>
              </a:lnSpc>
            </a:pPr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- Cambien inmediatamente las contingencias del contexto de agresión, además de fortalecer y mantener las contingencias positivas en el desarrollo del </a:t>
            </a:r>
            <a:r>
              <a:rPr lang="es-CO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niñ</a:t>
            </a:r>
            <a:r>
              <a:rPr lang="es-CO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@.</a:t>
            </a:r>
          </a:p>
          <a:p>
            <a:pPr algn="just">
              <a:lnSpc>
                <a:spcPct val="170000"/>
              </a:lnSpc>
            </a:pPr>
            <a:endParaRPr lang="es-CO" sz="4400" b="1" dirty="0"/>
          </a:p>
          <a:p>
            <a:pPr algn="just">
              <a:lnSpc>
                <a:spcPct val="170000"/>
              </a:lnSpc>
            </a:pPr>
            <a:r>
              <a:rPr lang="es-CO" b="1" dirty="0" smtClean="0"/>
              <a:t/>
            </a:r>
            <a:br>
              <a:rPr lang="es-CO" b="1" dirty="0" smtClean="0"/>
            </a:br>
            <a:endParaRPr lang="es-CO" b="1" dirty="0"/>
          </a:p>
        </p:txBody>
      </p:sp>
      <p:pic>
        <p:nvPicPr>
          <p:cNvPr id="4" name="3 Imagen" descr="Campaña contra el bullyi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2664296" cy="1918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1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HACER EN EL COLEGIO ?</a:t>
            </a: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-99392"/>
            <a:ext cx="8373616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esperable es que el establecimiento educacional actúe de la siguiente manera: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- Cuando la escuela recibe algún antecedente de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 debe hacer operar el reglamento interno que establece normas de convivencia y sanciones a las infracciones.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- Derivar a las dos partes del conflicto al psicólogo escolar u orientador.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- Informar a los padres de las dos partes la situación que están viviendo los alumnos.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- Por último, si la situación es grave, deberán por obligación, según el artículo 175, letra e del Código Procesal Penal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denunciar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. Esto lo pueden hacer los directores, inspectores y/o profesores.</a:t>
            </a:r>
          </a:p>
          <a:p>
            <a:pPr algn="just"/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 descr="https://visioninformativa.files.wordpress.com/2014/05/bullyin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1196752"/>
            <a:ext cx="2117725" cy="1186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HISTORIA DE CIBERBULLYING PUEDE TERMINAR EN SUICIDIO</a:t>
            </a:r>
            <a:endParaRPr lang="es-CO" sz="32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532859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Halligan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, un padre que perdió a su hijo quien se suicidó a causa del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 que sufría, advierte sobre los peligros de no monitorear la actividad de los hijos en Internet.</a:t>
            </a:r>
          </a:p>
          <a:p>
            <a:pPr algn="just">
              <a:lnSpc>
                <a:spcPct val="170000"/>
              </a:lnSpc>
            </a:pP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Los padres deben estar alerta ante el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ciberbullying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El 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acoso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 que un niño o jovencito puede sufrir, ya sea en el salón de clases o en línea, no debe tomarse a la ligera porque, incluso, la agresión puede tomar tintes de tragedia</a:t>
            </a:r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es-CO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alguien lo sabe es John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Halligan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, quien desde 2004 se ha dedicado en cuerpo y alma a darle visibilidad al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 y al 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ciberbullying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, combinación de situaciones desafortunadas que llevaron a que su hijo, </a:t>
            </a:r>
            <a:r>
              <a:rPr lang="es-CO" sz="8000" dirty="0" err="1">
                <a:latin typeface="Arial" panose="020B0604020202020204" pitchFamily="34" charset="0"/>
                <a:cs typeface="Arial" panose="020B0604020202020204" pitchFamily="34" charset="0"/>
              </a:rPr>
              <a:t>Ryan</a:t>
            </a:r>
            <a:r>
              <a:rPr lang="es-CO" sz="8000" dirty="0">
                <a:latin typeface="Arial" panose="020B0604020202020204" pitchFamily="34" charset="0"/>
                <a:cs typeface="Arial" panose="020B0604020202020204" pitchFamily="34" charset="0"/>
              </a:rPr>
              <a:t>, se suicidara a los 13 años.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96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72639" y="1600200"/>
            <a:ext cx="8614161" cy="5226006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7" name="3 Marcador de contenido" descr="http://1.bp.blogspot.com/-2TZhoDhqE1A/UcZePJwvl3I/AAAAAAAAAfg/BSk9x28iDW8/s1600/ciberpapaya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55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712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114</Words>
  <Application>Microsoft Office PowerPoint</Application>
  <PresentationFormat>Presentación en pantalla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El bullYing y ciberacoso en las instituciones educativas</vt:lpstr>
      <vt:lpstr>  Es el abuso sostenido entre escolares por medio de plataformas 2.0 donde los jóvenes suben fotos y los demás usuarios pueden postear comentarios.   En el caso del ciberbullying es común ver que un grupo de usuarios insulta o difama a otro usuario, a través de fotos “photoshopeadas”, es decir, trucadas.</vt:lpstr>
      <vt:lpstr>Presentación de PowerPoint</vt:lpstr>
      <vt:lpstr> QUE HACER EN CASO DE BULLYING</vt:lpstr>
      <vt:lpstr>QUE HACER EN EL COLEGIO ?</vt:lpstr>
      <vt:lpstr>UNA HISTORIA DE CIBERBULLYING PUEDE TERMINAR EN SUICIDIO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bulling y ciberacoso en las instituciones educativas</dc:title>
  <dc:creator>Claudia Esther</dc:creator>
  <cp:lastModifiedBy>Usuario</cp:lastModifiedBy>
  <cp:revision>14</cp:revision>
  <dcterms:created xsi:type="dcterms:W3CDTF">2015-06-17T19:40:35Z</dcterms:created>
  <dcterms:modified xsi:type="dcterms:W3CDTF">2015-06-17T23:52:32Z</dcterms:modified>
</cp:coreProperties>
</file>